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72" r:id="rId5"/>
    <p:sldId id="351" r:id="rId6"/>
    <p:sldId id="344" r:id="rId7"/>
    <p:sldId id="347" r:id="rId8"/>
    <p:sldId id="307" r:id="rId9"/>
    <p:sldId id="310" r:id="rId10"/>
    <p:sldId id="306" r:id="rId11"/>
    <p:sldId id="295" r:id="rId12"/>
    <p:sldId id="312" r:id="rId13"/>
    <p:sldId id="345" r:id="rId14"/>
    <p:sldId id="341" r:id="rId15"/>
    <p:sldId id="318" r:id="rId16"/>
    <p:sldId id="340" r:id="rId17"/>
    <p:sldId id="326" r:id="rId18"/>
    <p:sldId id="332" r:id="rId19"/>
    <p:sldId id="350" r:id="rId20"/>
    <p:sldId id="315" r:id="rId21"/>
    <p:sldId id="349" r:id="rId22"/>
    <p:sldId id="331" r:id="rId23"/>
    <p:sldId id="330" r:id="rId24"/>
    <p:sldId id="333" r:id="rId25"/>
    <p:sldId id="335" r:id="rId26"/>
    <p:sldId id="336" r:id="rId27"/>
    <p:sldId id="337" r:id="rId28"/>
    <p:sldId id="338" r:id="rId29"/>
    <p:sldId id="313" r:id="rId30"/>
    <p:sldId id="291" r:id="rId31"/>
    <p:sldId id="425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FDS" panose="020B0604020202020204" charset="0"/>
      <p:regular r:id="rId39"/>
      <p:bold r:id="rId40"/>
      <p:italic r:id="rId41"/>
    </p:embeddedFont>
    <p:embeddedFont>
      <p:font typeface="DFDS Bold" panose="020B0604020202020204" charset="0"/>
      <p:bold r:id="rId42"/>
    </p:embeddedFont>
    <p:embeddedFont>
      <p:font typeface="DFDS Light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380" autoAdjust="0"/>
  </p:normalViewPr>
  <p:slideViewPr>
    <p:cSldViewPr snapToGrid="0" showGuides="1">
      <p:cViewPr varScale="1">
        <p:scale>
          <a:sx n="112" d="100"/>
          <a:sy n="112" d="100"/>
        </p:scale>
        <p:origin x="786" y="108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29/01/2020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5479" y="1357027"/>
            <a:ext cx="8997747" cy="4254501"/>
          </a:xfrm>
        </p:spPr>
        <p:txBody>
          <a:bodyPr/>
          <a:lstStyle/>
          <a:p>
            <a:r>
              <a:rPr lang="da-DK" sz="6600" dirty="0"/>
              <a:t>Blockchainification</a:t>
            </a:r>
            <a:br>
              <a:rPr lang="da-DK" sz="9000" dirty="0"/>
            </a:b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28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03" y="1212593"/>
            <a:ext cx="8150793" cy="54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554061"/>
            <a:ext cx="7600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5255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Enter the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1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71" y="1252001"/>
            <a:ext cx="6284657" cy="55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76" y="1066317"/>
            <a:ext cx="6995648" cy="57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Autonomy of a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23" y="1015067"/>
            <a:ext cx="6094153" cy="56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99" y="1174457"/>
            <a:ext cx="3151801" cy="53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37" y="1289806"/>
            <a:ext cx="8996726" cy="5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1042725"/>
            <a:ext cx="8372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696" y="2837225"/>
            <a:ext cx="79359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/>
              <a:t>How do we facilitate secure, honest and transparent interactions in a digital economy?</a:t>
            </a:r>
          </a:p>
        </p:txBody>
      </p:sp>
    </p:spTree>
    <p:extLst>
      <p:ext uri="{BB962C8B-B14F-4D97-AF65-F5344CB8AC3E}">
        <p14:creationId xmlns:p14="http://schemas.microsoft.com/office/powerpoint/2010/main" val="137096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19400" y="-873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are </a:t>
            </a:r>
            <a:r>
              <a:rPr lang="en-US" dirty="0" err="1"/>
              <a:t>SmartContracts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4841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Theoretical: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 computerized transaction protocol that executes the terms of a contract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Practical: </a:t>
            </a:r>
            <a:r>
              <a:rPr lang="en-US" i="1" dirty="0">
                <a:solidFill>
                  <a:schemeClr val="bg1"/>
                </a:solidFill>
              </a:rPr>
              <a:t>A very bad name for an “autonomous database trigger” that runs on a blockchain.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172005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4032" y="25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are </a:t>
            </a:r>
            <a:r>
              <a:rPr lang="en-US" dirty="0" err="1"/>
              <a:t>SmartContracts</a:t>
            </a:r>
            <a:r>
              <a:rPr lang="en-US" dirty="0"/>
              <a:t> </a:t>
            </a:r>
            <a:r>
              <a:rPr lang="en-US" dirty="0" err="1"/>
              <a:t>IMplemented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5" y="1432801"/>
            <a:ext cx="820217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What are some of the key success drivers behind mainstream blockchains?</a:t>
            </a:r>
          </a:p>
        </p:txBody>
      </p:sp>
    </p:spTree>
    <p:extLst>
      <p:ext uri="{BB962C8B-B14F-4D97-AF65-F5344CB8AC3E}">
        <p14:creationId xmlns:p14="http://schemas.microsoft.com/office/powerpoint/2010/main" val="257423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3" y="935172"/>
            <a:ext cx="9104711" cy="62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47" y="1103676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7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055177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Why do we need </a:t>
            </a:r>
            <a:r>
              <a:rPr lang="en-US" dirty="0" err="1"/>
              <a:t>blockchains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09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14500"/>
            <a:ext cx="952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Blockchainification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859"/>
            <a:ext cx="9144000" cy="171132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First a history lesson…</a:t>
            </a:r>
          </a:p>
        </p:txBody>
      </p:sp>
    </p:spTree>
    <p:extLst>
      <p:ext uri="{BB962C8B-B14F-4D97-AF65-F5344CB8AC3E}">
        <p14:creationId xmlns:p14="http://schemas.microsoft.com/office/powerpoint/2010/main" val="382508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87" y="1824518"/>
            <a:ext cx="9432425" cy="4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5251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Deficiencies of the FIAT currency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Coercion.</a:t>
            </a:r>
          </a:p>
          <a:p>
            <a:r>
              <a:rPr lang="en-US" dirty="0"/>
              <a:t>Rent Seeking</a:t>
            </a:r>
          </a:p>
          <a:p>
            <a:r>
              <a:rPr lang="en-US" dirty="0"/>
              <a:t>Central Planning.</a:t>
            </a:r>
          </a:p>
          <a:p>
            <a:r>
              <a:rPr lang="en-US" dirty="0"/>
              <a:t>Counterparty Risk.</a:t>
            </a:r>
          </a:p>
          <a:p>
            <a:r>
              <a:rPr lang="en-US" dirty="0"/>
              <a:t>Corruption.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00" y="2214693"/>
            <a:ext cx="4486529" cy="33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custodiet</a:t>
            </a:r>
            <a:r>
              <a:rPr lang="en-US" dirty="0"/>
              <a:t> </a:t>
            </a:r>
            <a:r>
              <a:rPr lang="en-US" dirty="0" err="1"/>
              <a:t>ipsos</a:t>
            </a:r>
            <a:r>
              <a:rPr lang="en-US" dirty="0"/>
              <a:t> </a:t>
            </a:r>
            <a:r>
              <a:rPr lang="en-US" dirty="0" err="1"/>
              <a:t>custodes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618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7980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A decentralized money scheme?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According to legend, Satoshi </a:t>
            </a:r>
            <a:r>
              <a:rPr lang="en-US" dirty="0" err="1"/>
              <a:t>Nakamoto</a:t>
            </a:r>
            <a:r>
              <a:rPr lang="en-US" dirty="0"/>
              <a:t> began working on the bitcoin concept in 2007.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October 31, 2008. </a:t>
            </a:r>
            <a:r>
              <a:rPr lang="en-US" dirty="0" err="1"/>
              <a:t>Nakamoto</a:t>
            </a:r>
            <a:r>
              <a:rPr lang="en-US" dirty="0"/>
              <a:t> publishes a design paper on “a Peer-to-Peer electronic cash system”.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January 3, 2009. Block 0, the genesis block, is established at 18:15:05 GMT.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October 5, 2009. New Liberty Standard publishes a bitcoin exchange rate that establishes the value of a bitcoin at US$ 1 = 1,309.03 BTC.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11" y="1926397"/>
            <a:ext cx="4166676" cy="41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60921" y="5609619"/>
            <a:ext cx="366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https://en.wikipedia.org/wiki/Bitcoin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14" y="1025361"/>
            <a:ext cx="7688013" cy="58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5742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What can we learn from the bitcoin experiment?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Digital currencies could alleviate some of the deficiencies in the FIAT currency scheme.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 use cases emerge when we digitize our monetary systems  and decentralize its governance.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Decentralized ledgers are a novel alternative to trust-based settlement systems and mitigating counterparty risk.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Consensus protocols are useful and still very much in their infancy.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00" y="2251638"/>
            <a:ext cx="486795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7" ma:contentTypeDescription="Create a new document." ma:contentTypeScope="" ma:versionID="fa67c00a52acd51247ad97f6d4755a90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7fb7be3e25bdbb5fed5cd7f028f2cc13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A220DC-5E11-4E30-9DA1-C47F517A1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171</Words>
  <Application>Microsoft Office PowerPoint</Application>
  <PresentationFormat>Widescreen</PresentationFormat>
  <Paragraphs>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DFDS</vt:lpstr>
      <vt:lpstr>Calibri</vt:lpstr>
      <vt:lpstr>DFDS Bold</vt:lpstr>
      <vt:lpstr>Arial</vt:lpstr>
      <vt:lpstr>DFDS Light</vt:lpstr>
      <vt:lpstr>DFDS PowerPoint Template 16_9 logo top</vt:lpstr>
      <vt:lpstr>Blockchainification    Updated 28 January 2020  </vt:lpstr>
      <vt:lpstr>PowerPoint Presentation</vt:lpstr>
      <vt:lpstr>First a history lesson…</vt:lpstr>
      <vt:lpstr>PowerPoint Presentation</vt:lpstr>
      <vt:lpstr>Deficiencies of the FIAT currency scheme</vt:lpstr>
      <vt:lpstr>Quis custodiet ipsos custodes?</vt:lpstr>
      <vt:lpstr>A decentralized money scheme?</vt:lpstr>
      <vt:lpstr>PowerPoint Presentation</vt:lpstr>
      <vt:lpstr>What can we learn from the bitcoin experiment?</vt:lpstr>
      <vt:lpstr>PowerPoint Presentation</vt:lpstr>
      <vt:lpstr>PowerPoint Presentation</vt:lpstr>
      <vt:lpstr>Enter the blockchain</vt:lpstr>
      <vt:lpstr>PowerPoint Presentation</vt:lpstr>
      <vt:lpstr>PowerPoint Presentation</vt:lpstr>
      <vt:lpstr>Autonomy of a blockchain</vt:lpstr>
      <vt:lpstr>PowerPoint Presentation</vt:lpstr>
      <vt:lpstr>PowerPoint Presentation</vt:lpstr>
      <vt:lpstr>PowerPoint Presentation</vt:lpstr>
      <vt:lpstr>PowerPoint Presentation</vt:lpstr>
      <vt:lpstr>What are SmartContracts?</vt:lpstr>
      <vt:lpstr>How are SmartContracts IMplemented?</vt:lpstr>
      <vt:lpstr>What are some of the key success drivers behind mainstream blockchains?</vt:lpstr>
      <vt:lpstr>PowerPoint Presentation</vt:lpstr>
      <vt:lpstr>PowerPoint Presentation</vt:lpstr>
      <vt:lpstr>PowerPoint Presentation</vt:lpstr>
      <vt:lpstr>Why do we need blockchains?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2020-01-29T13:53:06Z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2019-09-23T08:47:48.5125003Z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Extended_MSFT_Method">
    <vt:lpwstr>Automatic</vt:lpwstr>
  </property>
  <property fmtid="{D5CDD505-2E9C-101B-9397-08002B2CF9AE}" pid="12" name="Sensitivity">
    <vt:lpwstr>Public</vt:lpwstr>
  </property>
</Properties>
</file>